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7" r:id="rId14"/>
    <p:sldId id="335" r:id="rId15"/>
    <p:sldId id="336" r:id="rId16"/>
    <p:sldId id="338" r:id="rId17"/>
    <p:sldId id="339" r:id="rId18"/>
    <p:sldId id="340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3114675"/>
            <a:ext cx="112680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85" y="1333133"/>
            <a:ext cx="118776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24493" y="2382714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0870" y="3437791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3285" y="3894991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0869" y="4897314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50868" y="5433644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42076" y="5969975"/>
            <a:ext cx="40444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1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919287"/>
            <a:ext cx="119538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7247" y="1925514"/>
            <a:ext cx="3868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8455" y="2505807"/>
            <a:ext cx="3868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8801" y="3982915"/>
            <a:ext cx="3868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5085" y="3982915"/>
            <a:ext cx="916158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085" y="4484077"/>
            <a:ext cx="17408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9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7507" y="1899136"/>
            <a:ext cx="3956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6968" y="2391505"/>
            <a:ext cx="3956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4014" y="2892666"/>
            <a:ext cx="3956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6791" y="3402619"/>
            <a:ext cx="121334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7083" y="4431322"/>
            <a:ext cx="3956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3945" y="4923691"/>
            <a:ext cx="3956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5907" y="5451229"/>
            <a:ext cx="12397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48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66" y="1287706"/>
            <a:ext cx="118395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81" y="4344864"/>
            <a:ext cx="114585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3793" y="2294791"/>
            <a:ext cx="94077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246" y="2813537"/>
            <a:ext cx="120454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839" y="2795951"/>
            <a:ext cx="120454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7302" y="3815859"/>
            <a:ext cx="120454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8841" y="4835767"/>
            <a:ext cx="63304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14541" y="5319343"/>
            <a:ext cx="89681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049" y="5855675"/>
            <a:ext cx="63304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66912"/>
            <a:ext cx="115157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5369" y="3006967"/>
            <a:ext cx="91440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1745" y="4457699"/>
            <a:ext cx="95836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8475" y="4457699"/>
            <a:ext cx="142435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4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1650"/>
            <a:ext cx="116300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1670" y="3261945"/>
            <a:ext cx="151227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8040" y="3727938"/>
            <a:ext cx="203102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208" y="4220308"/>
            <a:ext cx="212773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4585" y="4229100"/>
            <a:ext cx="150348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1308" y="4721470"/>
            <a:ext cx="39565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9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46986" y="1406768"/>
            <a:ext cx="204860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8223" y="1872761"/>
            <a:ext cx="21013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46" y="2373923"/>
            <a:ext cx="21013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8392" y="2365131"/>
            <a:ext cx="21013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3123" y="3332285"/>
            <a:ext cx="21013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5531" y="3833447"/>
            <a:ext cx="210136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85938" y="3824654"/>
            <a:ext cx="9935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291" y="4325815"/>
            <a:ext cx="116058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02160" y="4308229"/>
            <a:ext cx="15122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5861" y="4809389"/>
            <a:ext cx="151227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51451"/>
            <a:ext cx="118967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131" y="5873261"/>
            <a:ext cx="4396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0417" y="5864468"/>
            <a:ext cx="43961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6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93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7061" y="1811214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999" y="1811214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322" y="1811214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9645" y="1811213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6753" y="1802420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5083" y="2294790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2238" y="2303583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3353" y="2294790"/>
            <a:ext cx="35169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27938" y="2804742"/>
            <a:ext cx="905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5384" y="2804742"/>
            <a:ext cx="905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8522" y="3297111"/>
            <a:ext cx="905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68915" y="3288318"/>
            <a:ext cx="905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51531" y="3279526"/>
            <a:ext cx="90560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72599" y="3288318"/>
            <a:ext cx="1565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87161" y="4264263"/>
            <a:ext cx="13100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18584" y="4273055"/>
            <a:ext cx="13100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65230" y="4783010"/>
            <a:ext cx="14683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49207" y="4783009"/>
            <a:ext cx="975947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16561" y="4774217"/>
            <a:ext cx="211015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87261" y="5257795"/>
            <a:ext cx="1468316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06607" y="5266587"/>
            <a:ext cx="15122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182814" y="5758956"/>
            <a:ext cx="1512278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03319" y="5767749"/>
            <a:ext cx="206619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75" y="1303929"/>
            <a:ext cx="114776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5146" y="1318845"/>
            <a:ext cx="64183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5184" y="1811215"/>
            <a:ext cx="117817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6068" y="1820007"/>
            <a:ext cx="9935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4421" y="2303584"/>
            <a:ext cx="9935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8244" y="2312377"/>
            <a:ext cx="99353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3005" y="2804746"/>
            <a:ext cx="7420709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0636" y="4281853"/>
            <a:ext cx="3015764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2952" y="4783014"/>
            <a:ext cx="147711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8274" y="4765430"/>
            <a:ext cx="185518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8074" y="5266591"/>
            <a:ext cx="160899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64267" y="5266591"/>
            <a:ext cx="167933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70636" y="5750168"/>
            <a:ext cx="1327642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34604" y="5750167"/>
            <a:ext cx="212774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3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16" y="1296499"/>
            <a:ext cx="10887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4178" y="1784837"/>
            <a:ext cx="422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0816" y="2734406"/>
            <a:ext cx="422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6885" y="3771898"/>
            <a:ext cx="422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5732" y="4739052"/>
            <a:ext cx="422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8140" y="5732583"/>
            <a:ext cx="422031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1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96" y="1384056"/>
            <a:ext cx="65913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42" y="2353773"/>
            <a:ext cx="108489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3069" y="1371598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0315" y="3833444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8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440" y="1208576"/>
            <a:ext cx="9505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84" y="1222129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2015" y="3701560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9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52600"/>
            <a:ext cx="114395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5100" y="1749667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3254" y="3745521"/>
            <a:ext cx="360485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8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05012"/>
            <a:ext cx="114395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7169" y="3578468"/>
            <a:ext cx="3165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8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89" y="1252904"/>
            <a:ext cx="114585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39" y="3741860"/>
            <a:ext cx="110394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56639" y="1292468"/>
            <a:ext cx="316523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6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2024-11-25T06:43:17Z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